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A6B3B94-EC37-48D1-9D1F-6DE001F745A0}"/>
    <pc:docChg chg="custSel modSld modMainMaster">
      <pc:chgData name="Narelle Wheaton" userId="6e1b2b30-480e-4f91-806b-6735d5b9e446" providerId="ADAL" clId="{2A6B3B94-EC37-48D1-9D1F-6DE001F745A0}" dt="2022-10-18T07:15:52.445" v="23" actId="403"/>
      <pc:docMkLst>
        <pc:docMk/>
      </pc:docMkLst>
      <pc:sldChg chg="addSp delSp modSp mod setBg">
        <pc:chgData name="Narelle Wheaton" userId="6e1b2b30-480e-4f91-806b-6735d5b9e446" providerId="ADAL" clId="{2A6B3B94-EC37-48D1-9D1F-6DE001F745A0}" dt="2022-10-18T07:15:41.514" v="22" actId="1076"/>
        <pc:sldMkLst>
          <pc:docMk/>
          <pc:sldMk cId="3815246348" sldId="256"/>
        </pc:sldMkLst>
        <pc:spChg chg="del">
          <ac:chgData name="Narelle Wheaton" userId="6e1b2b30-480e-4f91-806b-6735d5b9e446" providerId="ADAL" clId="{2A6B3B94-EC37-48D1-9D1F-6DE001F745A0}" dt="2022-10-18T07:14:46.430" v="8" actId="478"/>
          <ac:spMkLst>
            <pc:docMk/>
            <pc:sldMk cId="3815246348" sldId="256"/>
            <ac:spMk id="2" creationId="{D2454536-CC78-4383-8FF9-88EFDCB6B320}"/>
          </ac:spMkLst>
        </pc:spChg>
        <pc:spChg chg="mod">
          <ac:chgData name="Narelle Wheaton" userId="6e1b2b30-480e-4f91-806b-6735d5b9e446" providerId="ADAL" clId="{2A6B3B94-EC37-48D1-9D1F-6DE001F745A0}" dt="2022-10-18T07:15:41.514" v="22" actId="1076"/>
          <ac:spMkLst>
            <pc:docMk/>
            <pc:sldMk cId="3815246348" sldId="256"/>
            <ac:spMk id="3" creationId="{4B236E16-9543-4422-B10E-F64DAEDADFB5}"/>
          </ac:spMkLst>
        </pc:spChg>
        <pc:spChg chg="add del mod">
          <ac:chgData name="Narelle Wheaton" userId="6e1b2b30-480e-4f91-806b-6735d5b9e446" providerId="ADAL" clId="{2A6B3B94-EC37-48D1-9D1F-6DE001F745A0}" dt="2022-10-18T07:14:56.740" v="9" actId="478"/>
          <ac:spMkLst>
            <pc:docMk/>
            <pc:sldMk cId="3815246348" sldId="256"/>
            <ac:spMk id="5" creationId="{A2498347-9F14-4E8A-95D9-1180DE8A5065}"/>
          </ac:spMkLst>
        </pc:spChg>
      </pc:sldChg>
      <pc:sldChg chg="modSp mod setBg">
        <pc:chgData name="Narelle Wheaton" userId="6e1b2b30-480e-4f91-806b-6735d5b9e446" providerId="ADAL" clId="{2A6B3B94-EC37-48D1-9D1F-6DE001F745A0}" dt="2022-10-18T07:15:26.524" v="17" actId="403"/>
        <pc:sldMkLst>
          <pc:docMk/>
          <pc:sldMk cId="2972018136" sldId="257"/>
        </pc:sldMkLst>
        <pc:spChg chg="mod">
          <ac:chgData name="Narelle Wheaton" userId="6e1b2b30-480e-4f91-806b-6735d5b9e446" providerId="ADAL" clId="{2A6B3B94-EC37-48D1-9D1F-6DE001F745A0}" dt="2022-10-18T07:15:26.524" v="17" actId="403"/>
          <ac:spMkLst>
            <pc:docMk/>
            <pc:sldMk cId="2972018136" sldId="257"/>
            <ac:spMk id="3" creationId="{4B236E16-9543-4422-B10E-F64DAEDADFB5}"/>
          </ac:spMkLst>
        </pc:spChg>
      </pc:sldChg>
      <pc:sldChg chg="setBg">
        <pc:chgData name="Narelle Wheaton" userId="6e1b2b30-480e-4f91-806b-6735d5b9e446" providerId="ADAL" clId="{2A6B3B94-EC37-48D1-9D1F-6DE001F745A0}" dt="2022-10-18T07:14:41.254" v="7"/>
        <pc:sldMkLst>
          <pc:docMk/>
          <pc:sldMk cId="2324981473" sldId="258"/>
        </pc:sldMkLst>
      </pc:sldChg>
      <pc:sldChg chg="modSp mod setBg">
        <pc:chgData name="Narelle Wheaton" userId="6e1b2b30-480e-4f91-806b-6735d5b9e446" providerId="ADAL" clId="{2A6B3B94-EC37-48D1-9D1F-6DE001F745A0}" dt="2022-10-18T07:15:52.445" v="23" actId="403"/>
        <pc:sldMkLst>
          <pc:docMk/>
          <pc:sldMk cId="2486302924" sldId="259"/>
        </pc:sldMkLst>
        <pc:spChg chg="mod">
          <ac:chgData name="Narelle Wheaton" userId="6e1b2b30-480e-4f91-806b-6735d5b9e446" providerId="ADAL" clId="{2A6B3B94-EC37-48D1-9D1F-6DE001F745A0}" dt="2022-10-18T07:15:52.445" v="23" actId="403"/>
          <ac:spMkLst>
            <pc:docMk/>
            <pc:sldMk cId="2486302924" sldId="259"/>
            <ac:spMk id="3" creationId="{4B236E16-9543-4422-B10E-F64DAEDADFB5}"/>
          </ac:spMkLst>
        </pc:spChg>
        <pc:spChg chg="mod">
          <ac:chgData name="Narelle Wheaton" userId="6e1b2b30-480e-4f91-806b-6735d5b9e446" providerId="ADAL" clId="{2A6B3B94-EC37-48D1-9D1F-6DE001F745A0}" dt="2022-10-18T07:14:14.957" v="5" actId="20577"/>
          <ac:spMkLst>
            <pc:docMk/>
            <pc:sldMk cId="2486302924" sldId="259"/>
            <ac:spMk id="4" creationId="{14F47FDC-BAC5-4724-BABA-26C4685E15EE}"/>
          </ac:spMkLst>
        </pc:spChg>
      </pc:sldChg>
      <pc:sldMasterChg chg="setBg">
        <pc:chgData name="Narelle Wheaton" userId="6e1b2b30-480e-4f91-806b-6735d5b9e446" providerId="ADAL" clId="{2A6B3B94-EC37-48D1-9D1F-6DE001F745A0}" dt="2022-10-18T07:14:41.254" v="7"/>
        <pc:sldMasterMkLst>
          <pc:docMk/>
          <pc:sldMasterMk cId="1046173019" sldId="2147483672"/>
        </pc:sldMasterMkLst>
      </pc:sldMasterChg>
    </pc:docChg>
  </pc:docChgLst>
  <pc:docChgLst>
    <pc:chgData name="Narelle Wheaton" userId="6e1b2b30-480e-4f91-806b-6735d5b9e446" providerId="ADAL" clId="{1EA9D7C0-4A72-4A2B-956B-B8D510269AC9}"/>
    <pc:docChg chg="custSel modSld">
      <pc:chgData name="Narelle Wheaton" userId="6e1b2b30-480e-4f91-806b-6735d5b9e446" providerId="ADAL" clId="{1EA9D7C0-4A72-4A2B-956B-B8D510269AC9}" dt="2023-06-14T06:14:22.821" v="26" actId="1076"/>
      <pc:docMkLst>
        <pc:docMk/>
      </pc:docMkLst>
      <pc:sldChg chg="modSp mod">
        <pc:chgData name="Narelle Wheaton" userId="6e1b2b30-480e-4f91-806b-6735d5b9e446" providerId="ADAL" clId="{1EA9D7C0-4A72-4A2B-956B-B8D510269AC9}" dt="2023-06-14T06:13:01.939" v="15" actId="27636"/>
        <pc:sldMkLst>
          <pc:docMk/>
          <pc:sldMk cId="3815246348" sldId="256"/>
        </pc:sldMkLst>
        <pc:spChg chg="mod">
          <ac:chgData name="Narelle Wheaton" userId="6e1b2b30-480e-4f91-806b-6735d5b9e446" providerId="ADAL" clId="{1EA9D7C0-4A72-4A2B-956B-B8D510269AC9}" dt="2023-06-14T06:13:01.939" v="15" actId="27636"/>
          <ac:spMkLst>
            <pc:docMk/>
            <pc:sldMk cId="3815246348" sldId="256"/>
            <ac:spMk id="3" creationId="{4B236E16-9543-4422-B10E-F64DAEDADFB5}"/>
          </ac:spMkLst>
        </pc:spChg>
      </pc:sldChg>
      <pc:sldChg chg="modSp mod">
        <pc:chgData name="Narelle Wheaton" userId="6e1b2b30-480e-4f91-806b-6735d5b9e446" providerId="ADAL" clId="{1EA9D7C0-4A72-4A2B-956B-B8D510269AC9}" dt="2023-06-14T06:13:25.191" v="19" actId="1076"/>
        <pc:sldMkLst>
          <pc:docMk/>
          <pc:sldMk cId="2972018136" sldId="257"/>
        </pc:sldMkLst>
        <pc:spChg chg="mod">
          <ac:chgData name="Narelle Wheaton" userId="6e1b2b30-480e-4f91-806b-6735d5b9e446" providerId="ADAL" clId="{1EA9D7C0-4A72-4A2B-956B-B8D510269AC9}" dt="2023-06-14T06:13:25.191" v="19" actId="1076"/>
          <ac:spMkLst>
            <pc:docMk/>
            <pc:sldMk cId="2972018136" sldId="257"/>
            <ac:spMk id="3" creationId="{4B236E16-9543-4422-B10E-F64DAEDADFB5}"/>
          </ac:spMkLst>
        </pc:spChg>
      </pc:sldChg>
      <pc:sldChg chg="modSp mod">
        <pc:chgData name="Narelle Wheaton" userId="6e1b2b30-480e-4f91-806b-6735d5b9e446" providerId="ADAL" clId="{1EA9D7C0-4A72-4A2B-956B-B8D510269AC9}" dt="2023-06-14T06:13:55.862" v="22" actId="27636"/>
        <pc:sldMkLst>
          <pc:docMk/>
          <pc:sldMk cId="2324981473" sldId="258"/>
        </pc:sldMkLst>
        <pc:spChg chg="mod">
          <ac:chgData name="Narelle Wheaton" userId="6e1b2b30-480e-4f91-806b-6735d5b9e446" providerId="ADAL" clId="{1EA9D7C0-4A72-4A2B-956B-B8D510269AC9}" dt="2023-06-14T06:13:55.862" v="22" actId="27636"/>
          <ac:spMkLst>
            <pc:docMk/>
            <pc:sldMk cId="2324981473" sldId="258"/>
            <ac:spMk id="3" creationId="{4B236E16-9543-4422-B10E-F64DAEDADFB5}"/>
          </ac:spMkLst>
        </pc:spChg>
      </pc:sldChg>
      <pc:sldChg chg="modSp mod">
        <pc:chgData name="Narelle Wheaton" userId="6e1b2b30-480e-4f91-806b-6735d5b9e446" providerId="ADAL" clId="{1EA9D7C0-4A72-4A2B-956B-B8D510269AC9}" dt="2023-06-14T06:14:22.821" v="26" actId="1076"/>
        <pc:sldMkLst>
          <pc:docMk/>
          <pc:sldMk cId="2486302924" sldId="259"/>
        </pc:sldMkLst>
        <pc:spChg chg="mod">
          <ac:chgData name="Narelle Wheaton" userId="6e1b2b30-480e-4f91-806b-6735d5b9e446" providerId="ADAL" clId="{1EA9D7C0-4A72-4A2B-956B-B8D510269AC9}" dt="2023-06-14T06:14:22.821" v="26" actId="1076"/>
          <ac:spMkLst>
            <pc:docMk/>
            <pc:sldMk cId="2486302924" sldId="259"/>
            <ac:spMk id="3" creationId="{4B236E16-9543-4422-B10E-F64DAEDADFB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4909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588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0025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3489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16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5693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087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0649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3487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138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6919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C39EA7-0E6C-4506-9CEC-2823577C293E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16151-EAA3-4BC6-A124-60A4CAAD28F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61730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236E16-9543-4422-B10E-F64DAEDAD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80369" y="629239"/>
            <a:ext cx="10431261" cy="559952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2000" dirty="0"/>
              <a:t>Verse 1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Lord if your presence does not go with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Please do not send us up from here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How will anyone know we are your people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Unless you go before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Lord if your favour does not rest on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We dare not move beyond this place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How will anyone know we go in your name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Unless your blessing is over us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815246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236E16-9543-4422-B10E-F64DAEDAD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2616"/>
            <a:ext cx="9144000" cy="505276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AU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So we stand within your presence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And humbly seek your grace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Father Almighty Jehovah Saviour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We long to meet you face to face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Let your glory fall upon us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Convict inspire provide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Father Almighty Jehovah Saviour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Your holy presence is our guide</a:t>
            </a:r>
          </a:p>
        </p:txBody>
      </p:sp>
    </p:spTree>
    <p:extLst>
      <p:ext uri="{BB962C8B-B14F-4D97-AF65-F5344CB8AC3E}">
        <p14:creationId xmlns:p14="http://schemas.microsoft.com/office/powerpoint/2010/main" val="2972018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236E16-9543-4422-B10E-F64DAEDAD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963"/>
            <a:ext cx="9144000" cy="60279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2000" dirty="0"/>
              <a:t>Verse 2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Lord if your presence does not stay with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Please do not send us up from here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How will anyone hear of truth and goodness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Unless your Word speaks through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Lord if your presence is not love in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How can we minister your grace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How will anyone feel your tender mercy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AU" sz="4000" dirty="0"/>
              <a:t>Unless your heart is in us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24981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236E16-9543-4422-B10E-F64DAEDAD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2014"/>
            <a:ext cx="9144000" cy="485397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AU" sz="2000" dirty="0"/>
              <a:t>Chorus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So we stand within your presence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And humbly seek your grace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Father Almighty Jehovah Saviour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We long to meet you face to face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Let your glory fall upon us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Convict inspire provide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Father Almighty Jehovah Saviour</a:t>
            </a:r>
          </a:p>
          <a:p>
            <a:pPr>
              <a:spcBef>
                <a:spcPts val="0"/>
              </a:spcBef>
            </a:pPr>
            <a:r>
              <a:rPr lang="en-AU" sz="4000" dirty="0"/>
              <a:t>Your holy presence is our guide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4F47FDC-BAC5-4724-BABA-26C4685E15EE}"/>
              </a:ext>
            </a:extLst>
          </p:cNvPr>
          <p:cNvSpPr/>
          <p:nvPr/>
        </p:nvSpPr>
        <p:spPr>
          <a:xfrm>
            <a:off x="288633" y="5941900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700" dirty="0"/>
              <a:t>CCLI Song # 4013253</a:t>
            </a:r>
          </a:p>
          <a:p>
            <a:r>
              <a:rPr lang="en-AU" sz="700" dirty="0"/>
              <a:t>Yvonne Field</a:t>
            </a:r>
          </a:p>
          <a:p>
            <a:r>
              <a:rPr lang="en-AU" sz="700" dirty="0"/>
              <a:t>© 2001 Salvationist Publishing &amp; Supplies Ltd. (Admin. by </a:t>
            </a:r>
            <a:r>
              <a:rPr lang="en-AU" sz="700" dirty="0" err="1"/>
              <a:t>CopyCare</a:t>
            </a:r>
            <a:r>
              <a:rPr lang="en-AU" sz="700" dirty="0"/>
              <a:t> Pacific Pty. Ltd.)</a:t>
            </a:r>
          </a:p>
          <a:p>
            <a:r>
              <a:rPr lang="en-AU" sz="700" dirty="0"/>
              <a:t>For use solely with the </a:t>
            </a:r>
            <a:r>
              <a:rPr lang="en-AU" sz="700" dirty="0" err="1"/>
              <a:t>SongSelect</a:t>
            </a:r>
            <a:r>
              <a:rPr lang="en-AU" sz="700" dirty="0"/>
              <a:t>®. Terms of Use. All rights reserved. www.ccli.com</a:t>
            </a:r>
          </a:p>
          <a:p>
            <a:r>
              <a:rPr lang="en-AU" sz="700" dirty="0"/>
              <a:t>Note: Reproduction of this sheet music requires a CCLI Music Reproduction License.  Please report all copies.</a:t>
            </a:r>
          </a:p>
          <a:p>
            <a:r>
              <a:rPr lang="en-AU" sz="700" dirty="0"/>
              <a:t>CCLI Licence # </a:t>
            </a:r>
          </a:p>
        </p:txBody>
      </p:sp>
    </p:spTree>
    <p:extLst>
      <p:ext uri="{BB962C8B-B14F-4D97-AF65-F5344CB8AC3E}">
        <p14:creationId xmlns:p14="http://schemas.microsoft.com/office/powerpoint/2010/main" val="2486302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276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Lord If Your Presence</dc:title>
  <dc:creator>Narelle Wheaton</dc:creator>
  <cp:lastModifiedBy>Narelle Wheaton</cp:lastModifiedBy>
  <cp:revision>1</cp:revision>
  <dcterms:created xsi:type="dcterms:W3CDTF">2020-02-21T07:16:11Z</dcterms:created>
  <dcterms:modified xsi:type="dcterms:W3CDTF">2023-06-14T06:14:24Z</dcterms:modified>
</cp:coreProperties>
</file>